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34.jpeg" ContentType="image/jpe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3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5.xml"/><Relationship Id="rId4" Type="http://schemas.openxmlformats.org/officeDocument/2006/relationships/slideMaster" Target="slideMasters/slideMaster2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8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9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3B586E3-A44B-4DBD-8167-7B98948E1AD8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040" cy="198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Google Shape;62;p15"/>
          <p:cNvSpPr/>
          <p:nvPr/>
        </p:nvSpPr>
        <p:spPr>
          <a:xfrm>
            <a:off x="362160" y="1384200"/>
            <a:ext cx="4747320" cy="33919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3320" cy="518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8200" cy="2373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4040" cy="114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16B689A-509B-4C34-A577-3537AC09975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19040" cy="3414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683B39FA-507F-45DA-9C1B-FC28A20FDFC5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1600" cy="75384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33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1600" cy="75384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34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1600" cy="75384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35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1600" cy="75384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36" name="Google Shape;81;p19"/>
          <p:cNvSpPr/>
          <p:nvPr/>
        </p:nvSpPr>
        <p:spPr>
          <a:xfrm>
            <a:off x="1212840" y="1944720"/>
            <a:ext cx="106164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82;p19"/>
          <p:cNvSpPr/>
          <p:nvPr/>
        </p:nvSpPr>
        <p:spPr>
          <a:xfrm>
            <a:off x="3058560" y="1944720"/>
            <a:ext cx="106164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83;p19"/>
          <p:cNvSpPr/>
          <p:nvPr/>
        </p:nvSpPr>
        <p:spPr>
          <a:xfrm>
            <a:off x="4817880" y="1944720"/>
            <a:ext cx="106164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84;p19"/>
          <p:cNvSpPr/>
          <p:nvPr/>
        </p:nvSpPr>
        <p:spPr>
          <a:xfrm>
            <a:off x="6637320" y="1944720"/>
            <a:ext cx="106164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0" name="Google Shape;85;p19"/>
          <p:cNvSpPr/>
          <p:nvPr/>
        </p:nvSpPr>
        <p:spPr>
          <a:xfrm>
            <a:off x="982800" y="3241440"/>
            <a:ext cx="152172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86;p19"/>
          <p:cNvSpPr/>
          <p:nvPr/>
        </p:nvSpPr>
        <p:spPr>
          <a:xfrm>
            <a:off x="2828520" y="3241440"/>
            <a:ext cx="152172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87;p19"/>
          <p:cNvSpPr/>
          <p:nvPr/>
        </p:nvSpPr>
        <p:spPr>
          <a:xfrm>
            <a:off x="4587840" y="3241440"/>
            <a:ext cx="152172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88;p19"/>
          <p:cNvSpPr/>
          <p:nvPr/>
        </p:nvSpPr>
        <p:spPr>
          <a:xfrm>
            <a:off x="6406920" y="3241440"/>
            <a:ext cx="1521720" cy="1095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5" name="Google Shape;91;p20"/>
          <p:cNvGraphicFramePr/>
          <p:nvPr/>
        </p:nvGraphicFramePr>
        <p:xfrm>
          <a:off x="655560" y="174564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93;p21"/>
          <p:cNvSpPr/>
          <p:nvPr/>
        </p:nvSpPr>
        <p:spPr>
          <a:xfrm>
            <a:off x="556200" y="4554000"/>
            <a:ext cx="42386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51600" y="1647360"/>
            <a:ext cx="770472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49" name="Google Shape;98;p23"/>
          <p:cNvGraphicFramePr/>
          <p:nvPr/>
        </p:nvGraphicFramePr>
        <p:xfrm>
          <a:off x="608760" y="1593720"/>
          <a:ext cx="7959960" cy="287496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C20646-AC82-435C-8B2A-A4B110C803D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4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2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4720" cy="408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B33387-A62F-4AF4-B65F-3356F209985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Google Shape;101;p24"/>
          <p:cNvSpPr/>
          <p:nvPr/>
        </p:nvSpPr>
        <p:spPr>
          <a:xfrm>
            <a:off x="791640" y="1039320"/>
            <a:ext cx="3639240" cy="7045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102;p24"/>
          <p:cNvSpPr/>
          <p:nvPr/>
        </p:nvSpPr>
        <p:spPr>
          <a:xfrm>
            <a:off x="791640" y="1904760"/>
            <a:ext cx="3639240" cy="7045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103;p24"/>
          <p:cNvSpPr/>
          <p:nvPr/>
        </p:nvSpPr>
        <p:spPr>
          <a:xfrm>
            <a:off x="791640" y="2770560"/>
            <a:ext cx="3639240" cy="7045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104;p24"/>
          <p:cNvSpPr/>
          <p:nvPr/>
        </p:nvSpPr>
        <p:spPr>
          <a:xfrm>
            <a:off x="791640" y="3636360"/>
            <a:ext cx="3639240" cy="70452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105;p24"/>
          <p:cNvSpPr/>
          <p:nvPr/>
        </p:nvSpPr>
        <p:spPr>
          <a:xfrm>
            <a:off x="5533920" y="1409040"/>
            <a:ext cx="2467440" cy="246744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Google Shape;110;p26"/>
          <p:cNvSpPr/>
          <p:nvPr/>
        </p:nvSpPr>
        <p:spPr>
          <a:xfrm>
            <a:off x="932760" y="1748160"/>
            <a:ext cx="2126520" cy="2928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111;p26"/>
          <p:cNvSpPr/>
          <p:nvPr/>
        </p:nvSpPr>
        <p:spPr>
          <a:xfrm>
            <a:off x="3436560" y="1748160"/>
            <a:ext cx="2126520" cy="2928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112;p26"/>
          <p:cNvSpPr/>
          <p:nvPr/>
        </p:nvSpPr>
        <p:spPr>
          <a:xfrm>
            <a:off x="5940000" y="1748160"/>
            <a:ext cx="2126520" cy="292824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113;p26"/>
          <p:cNvSpPr/>
          <p:nvPr/>
        </p:nvSpPr>
        <p:spPr>
          <a:xfrm>
            <a:off x="1073520" y="2075040"/>
            <a:ext cx="184464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114;p26"/>
          <p:cNvSpPr/>
          <p:nvPr/>
        </p:nvSpPr>
        <p:spPr>
          <a:xfrm>
            <a:off x="3530880" y="2075040"/>
            <a:ext cx="19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115;p26"/>
          <p:cNvSpPr/>
          <p:nvPr/>
        </p:nvSpPr>
        <p:spPr>
          <a:xfrm>
            <a:off x="6081120" y="2075040"/>
            <a:ext cx="1937520" cy="35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2600" cy="12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65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6000" cy="345600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4440" y="1792800"/>
            <a:ext cx="793404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0725FE-4AB0-46A5-A961-F46BFA6E7641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994040"/>
            <a:ext cx="7934040" cy="73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223A140-DEC0-4FA0-BC28-957974CF03C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A8B3A8-5E4D-414B-8F5D-F25663843AB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97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978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9;p31"/>
          <p:cNvSpPr/>
          <p:nvPr/>
        </p:nvSpPr>
        <p:spPr>
          <a:xfrm>
            <a:off x="606240" y="1441080"/>
            <a:ext cx="7937280" cy="35636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4720" cy="4089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35;p33"/>
          <p:cNvSpPr/>
          <p:nvPr/>
        </p:nvSpPr>
        <p:spPr>
          <a:xfrm>
            <a:off x="590400" y="1365120"/>
            <a:ext cx="7986960" cy="34110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40;p34"/>
          <p:cNvSpPr/>
          <p:nvPr/>
        </p:nvSpPr>
        <p:spPr>
          <a:xfrm>
            <a:off x="606240" y="2144160"/>
            <a:ext cx="7937280" cy="24631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8;p9"/>
          <p:cNvSpPr/>
          <p:nvPr/>
        </p:nvSpPr>
        <p:spPr>
          <a:xfrm>
            <a:off x="4572000" y="0"/>
            <a:ext cx="4570560" cy="514224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3880" cy="148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5440" cy="369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306E0A4-C7FC-4BB3-B284-EFB31A7F6148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200" cy="392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BB50D44-B21C-4CC6-8B21-BAFD364A069C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49;p12"/>
          <p:cNvSpPr/>
          <p:nvPr/>
        </p:nvSpPr>
        <p:spPr>
          <a:xfrm>
            <a:off x="590400" y="1365120"/>
            <a:ext cx="7986960" cy="341100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Google Shape;53;p13"/>
          <p:cNvSpPr/>
          <p:nvPr/>
        </p:nvSpPr>
        <p:spPr>
          <a:xfrm>
            <a:off x="590400" y="1365120"/>
            <a:ext cx="7986960" cy="341100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Google Shape;58;p14"/>
          <p:cNvSpPr/>
          <p:nvPr/>
        </p:nvSpPr>
        <p:spPr>
          <a:xfrm>
            <a:off x="606240" y="2144160"/>
            <a:ext cx="7937280" cy="24631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6;p35" descr=""/>
          <p:cNvPicPr/>
          <p:nvPr/>
        </p:nvPicPr>
        <p:blipFill>
          <a:blip r:embed="rId1"/>
          <a:srcRect l="18589" t="0" r="18582" b="0"/>
          <a:stretch/>
        </p:blipFill>
        <p:spPr>
          <a:xfrm>
            <a:off x="-82800" y="-3216960"/>
            <a:ext cx="9407160" cy="8359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35"/>
          <p:cNvSpPr/>
          <p:nvPr/>
        </p:nvSpPr>
        <p:spPr>
          <a:xfrm>
            <a:off x="119880" y="720000"/>
            <a:ext cx="9023040" cy="106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24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Приложение на Vue 3 с использованием Quasar Framework, GraphQL+PostgreSQL и тестированием</a:t>
            </a: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0800" cy="28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Google Shape;149;p35"/>
          <p:cNvSpPr/>
          <p:nvPr/>
        </p:nvSpPr>
        <p:spPr>
          <a:xfrm>
            <a:off x="629640" y="4138200"/>
            <a:ext cx="2919240" cy="42516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50;p35"/>
          <p:cNvSpPr/>
          <p:nvPr/>
        </p:nvSpPr>
        <p:spPr>
          <a:xfrm>
            <a:off x="885960" y="4127400"/>
            <a:ext cx="2406240" cy="44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900" strike="noStrike" u="none">
                <a:solidFill>
                  <a:srgbClr val="ffffff"/>
                </a:solidFill>
                <a:effectLst/>
                <a:uFillTx/>
                <a:latin typeface="Roboto Medium"/>
                <a:ea typeface="Roboto Medium"/>
              </a:rPr>
              <a:t>Vue.js разработчик </a:t>
            </a:r>
            <a:endParaRPr b="0" lang="ru-RU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6920" cy="1667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80000" y="142200"/>
            <a:ext cx="8852760" cy="471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" descr=""/>
          <p:cNvPicPr/>
          <p:nvPr/>
        </p:nvPicPr>
        <p:blipFill>
          <a:blip r:embed="rId1"/>
          <a:stretch/>
        </p:blipFill>
        <p:spPr>
          <a:xfrm>
            <a:off x="180000" y="132840"/>
            <a:ext cx="8677080" cy="463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" descr=""/>
          <p:cNvPicPr/>
          <p:nvPr/>
        </p:nvPicPr>
        <p:blipFill>
          <a:blip r:embed="rId1"/>
          <a:stretch/>
        </p:blipFill>
        <p:spPr>
          <a:xfrm>
            <a:off x="654480" y="639720"/>
            <a:ext cx="6005520" cy="13402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3" name="" descr=""/>
          <p:cNvPicPr/>
          <p:nvPr/>
        </p:nvPicPr>
        <p:blipFill>
          <a:blip r:embed="rId2"/>
          <a:stretch/>
        </p:blipFill>
        <p:spPr>
          <a:xfrm>
            <a:off x="540000" y="2002320"/>
            <a:ext cx="6480000" cy="30376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4" name=""/>
          <p:cNvSpPr/>
          <p:nvPr/>
        </p:nvSpPr>
        <p:spPr>
          <a:xfrm>
            <a:off x="626040" y="236160"/>
            <a:ext cx="3513960" cy="30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Тестирование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"/>
          <p:cNvSpPr/>
          <p:nvPr/>
        </p:nvSpPr>
        <p:spPr>
          <a:xfrm>
            <a:off x="1604520" y="1453320"/>
            <a:ext cx="530136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https://github.com/maumyskov241/otus2025.08-db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"/>
          <p:cNvSpPr/>
          <p:nvPr/>
        </p:nvSpPr>
        <p:spPr>
          <a:xfrm>
            <a:off x="1620000" y="1980000"/>
            <a:ext cx="5542920" cy="34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https://github.com/maumyskov241/otus2025.08-code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8" name="Google Shape;213;p42"/>
          <p:cNvGraphicFramePr/>
          <p:nvPr/>
        </p:nvGraphicFramePr>
        <p:xfrm>
          <a:off x="952560" y="1620000"/>
          <a:ext cx="7687080" cy="2700000"/>
        </p:xfrm>
        <a:graphic>
          <a:graphicData uri="http://schemas.openxmlformats.org/drawingml/2006/table">
            <a:tbl>
              <a:tblPr/>
              <a:tblGrid>
                <a:gridCol w="496800"/>
                <a:gridCol w="7190640"/>
              </a:tblGrid>
              <a:tr h="675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Не 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Nuxt, </a:t>
                      </a:r>
                      <a:r>
                        <a:rPr b="0" lang="ru-RU" sz="1800" strike="noStrike" u="none">
                          <a:solidFill>
                            <a:srgbClr val="ff4000"/>
                          </a:solidFill>
                          <a:effectLst/>
                          <a:uFillTx/>
                          <a:latin typeface="Arial"/>
                        </a:rPr>
                        <a:t>Subscriptions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15084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Cвязка списка с фильтрацией с сохранением состояния.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Подружить vee-validate и компоненты Quasar.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Тестирование.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516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Трудности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CORS, проксирование на сервер PostGraphile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9" name="Google Shape;313;p 1" descr=""/>
          <p:cNvPicPr/>
          <p:nvPr/>
        </p:nvPicPr>
        <p:blipFill>
          <a:blip r:embed="rId1"/>
          <a:stretch/>
        </p:blipFill>
        <p:spPr>
          <a:xfrm>
            <a:off x="8100000" y="1724400"/>
            <a:ext cx="506880" cy="506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0" name="Google Shape;316;p 1" descr=""/>
          <p:cNvPicPr/>
          <p:nvPr/>
        </p:nvPicPr>
        <p:blipFill>
          <a:blip r:embed="rId2"/>
          <a:stretch/>
        </p:blipFill>
        <p:spPr>
          <a:xfrm>
            <a:off x="8100000" y="2772000"/>
            <a:ext cx="506880" cy="506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41" name="Google Shape;314;p 1" descr=""/>
          <p:cNvPicPr/>
          <p:nvPr/>
        </p:nvPicPr>
        <p:blipFill>
          <a:blip r:embed="rId3"/>
          <a:stretch/>
        </p:blipFill>
        <p:spPr>
          <a:xfrm>
            <a:off x="8100000" y="3816000"/>
            <a:ext cx="506880" cy="506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4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Google Shape;222;p43"/>
          <p:cNvSpPr/>
          <p:nvPr/>
        </p:nvSpPr>
        <p:spPr>
          <a:xfrm>
            <a:off x="387000" y="1844640"/>
            <a:ext cx="7583040" cy="740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223;p43"/>
          <p:cNvSpPr/>
          <p:nvPr/>
        </p:nvSpPr>
        <p:spPr>
          <a:xfrm>
            <a:off x="1214640" y="3061800"/>
            <a:ext cx="192600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есть вопросы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224;p43"/>
          <p:cNvSpPr/>
          <p:nvPr/>
        </p:nvSpPr>
        <p:spPr>
          <a:xfrm>
            <a:off x="4934880" y="3061800"/>
            <a:ext cx="2144520" cy="416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вопросов нет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Google Shape;225;p43"/>
          <p:cNvSpPr/>
          <p:nvPr/>
        </p:nvSpPr>
        <p:spPr>
          <a:xfrm>
            <a:off x="722880" y="2846520"/>
            <a:ext cx="490320" cy="8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+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Google Shape;226;p43"/>
          <p:cNvSpPr/>
          <p:nvPr/>
        </p:nvSpPr>
        <p:spPr>
          <a:xfrm>
            <a:off x="4443480" y="2846520"/>
            <a:ext cx="490320" cy="848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– 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4560" cy="5142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3600" cy="1954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Спасибо за внимание!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0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69440" cy="3040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2560" cy="5141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44120" y="1414440"/>
            <a:ext cx="7934040" cy="1417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Меня хорошо видно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&amp; слышно?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4320" cy="544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5680" cy="5356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040" cy="184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br>
              <a:rPr sz="3000"/>
            </a:b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Тема: Приложение на Vue 3 с использованием Quasar Framework, GraphQL+PostgreSQL и тестированием</a:t>
            </a: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</a:t>
            </a:r>
            <a:br>
              <a:rPr sz="3000"/>
            </a:br>
            <a:br>
              <a:rPr sz="32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65;p37"/>
          <p:cNvSpPr/>
          <p:nvPr/>
        </p:nvSpPr>
        <p:spPr>
          <a:xfrm>
            <a:off x="3899520" y="2336400"/>
            <a:ext cx="3700440" cy="37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3f299a"/>
                </a:solidFill>
                <a:effectLst/>
                <a:uFillTx/>
                <a:latin typeface="Roboto"/>
                <a:ea typeface="Roboto"/>
              </a:rPr>
              <a:t>Умысков Михаил</a:t>
            </a:r>
            <a:endParaRPr b="0" lang="ru-RU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66;p37"/>
          <p:cNvSpPr/>
          <p:nvPr/>
        </p:nvSpPr>
        <p:spPr>
          <a:xfrm>
            <a:off x="3899520" y="2893320"/>
            <a:ext cx="319176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effectLst/>
                <a:uFillTx/>
                <a:latin typeface="Roboto Medium"/>
                <a:ea typeface="Roboto Medium"/>
              </a:rPr>
              <a:t>Web разработчик, Ростелеком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740780" t="70782" r="1552502" b="2222655"/>
          <a:stretch/>
        </p:blipFill>
        <p:spPr>
          <a:xfrm>
            <a:off x="1440000" y="2340000"/>
            <a:ext cx="1798920" cy="17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tretch/>
        </p:blipFill>
        <p:spPr>
          <a:xfrm>
            <a:off x="1141920" y="2180160"/>
            <a:ext cx="2134800" cy="2134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040" cy="663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 защиты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72;p38"/>
          <p:cNvSpPr/>
          <p:nvPr/>
        </p:nvSpPr>
        <p:spPr>
          <a:xfrm>
            <a:off x="1137960" y="1491480"/>
            <a:ext cx="3383640" cy="37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73;p38"/>
          <p:cNvSpPr/>
          <p:nvPr/>
        </p:nvSpPr>
        <p:spPr>
          <a:xfrm>
            <a:off x="1137960" y="2071440"/>
            <a:ext cx="3383640" cy="37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74;p38"/>
          <p:cNvSpPr/>
          <p:nvPr/>
        </p:nvSpPr>
        <p:spPr>
          <a:xfrm>
            <a:off x="1137960" y="2651760"/>
            <a:ext cx="3383640" cy="37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175;p38"/>
          <p:cNvSpPr/>
          <p:nvPr/>
        </p:nvSpPr>
        <p:spPr>
          <a:xfrm>
            <a:off x="1137960" y="3246120"/>
            <a:ext cx="3383640" cy="37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7" name="Google Shape;176;p38"/>
          <p:cNvCxnSpPr>
            <a:stCxn id="103" idx="1"/>
            <a:endCxn id="104" idx="1"/>
          </p:cNvCxnSpPr>
          <p:nvPr/>
        </p:nvCxnSpPr>
        <p:spPr>
          <a:xfrm>
            <a:off x="1137960" y="1678680"/>
            <a:ext cx="360" cy="5803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8" name="Google Shape;177;p38"/>
          <p:cNvCxnSpPr>
            <a:stCxn id="104" idx="1"/>
            <a:endCxn id="105" idx="1"/>
          </p:cNvCxnSpPr>
          <p:nvPr/>
        </p:nvCxnSpPr>
        <p:spPr>
          <a:xfrm>
            <a:off x="1137960" y="2258640"/>
            <a:ext cx="360" cy="58068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9" name="Google Shape;178;p38"/>
          <p:cNvCxnSpPr>
            <a:stCxn id="105" idx="1"/>
            <a:endCxn id="106" idx="1"/>
          </p:cNvCxnSpPr>
          <p:nvPr/>
        </p:nvCxnSpPr>
        <p:spPr>
          <a:xfrm>
            <a:off x="1137960" y="2838960"/>
            <a:ext cx="360" cy="5947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10" name="Google Shape;179;p38"/>
          <p:cNvCxnSpPr>
            <a:stCxn id="106" idx="1"/>
            <a:endCxn id="111" idx="1"/>
          </p:cNvCxnSpPr>
          <p:nvPr/>
        </p:nvCxnSpPr>
        <p:spPr>
          <a:xfrm>
            <a:off x="1137960" y="3433320"/>
            <a:ext cx="360" cy="52704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11" name="Google Shape;180;p38"/>
          <p:cNvSpPr/>
          <p:nvPr/>
        </p:nvSpPr>
        <p:spPr>
          <a:xfrm>
            <a:off x="1137960" y="3772800"/>
            <a:ext cx="3383640" cy="3747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85;p39"/>
          <p:cNvSpPr/>
          <p:nvPr/>
        </p:nvSpPr>
        <p:spPr>
          <a:xfrm>
            <a:off x="560520" y="324720"/>
            <a:ext cx="8519040" cy="1304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3" name="Google Shape;186;p39"/>
          <p:cNvGraphicFramePr/>
          <p:nvPr/>
        </p:nvGraphicFramePr>
        <p:xfrm>
          <a:off x="952560" y="2382120"/>
          <a:ext cx="7238160" cy="1904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Список с фильтрацией 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Формы, элементы, валидация, взаимосвязанность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Pinia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Тестирование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...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4" name="Google Shape;187;p39"/>
          <p:cNvSpPr/>
          <p:nvPr/>
        </p:nvSpPr>
        <p:spPr>
          <a:xfrm>
            <a:off x="900000" y="1386360"/>
            <a:ext cx="7198920" cy="66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Цель проекта: прокачать скилы, изучить элементы Vue для применения на работе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040" cy="1094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tretch/>
        </p:blipFill>
        <p:spPr>
          <a:xfrm>
            <a:off x="1800000" y="1080000"/>
            <a:ext cx="2161080" cy="161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2"/>
          <a:stretch/>
        </p:blipFill>
        <p:spPr>
          <a:xfrm>
            <a:off x="4981680" y="1148400"/>
            <a:ext cx="2937240" cy="11905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3"/>
          <a:srcRect l="0" t="20076" r="30106" b="36189"/>
          <a:stretch/>
        </p:blipFill>
        <p:spPr>
          <a:xfrm>
            <a:off x="1800000" y="2842920"/>
            <a:ext cx="2174400" cy="936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4"/>
          <a:stretch/>
        </p:blipFill>
        <p:spPr>
          <a:xfrm>
            <a:off x="4824360" y="2880000"/>
            <a:ext cx="2734560" cy="89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5"/>
          <a:stretch/>
        </p:blipFill>
        <p:spPr>
          <a:xfrm>
            <a:off x="1793880" y="4122720"/>
            <a:ext cx="2705040" cy="538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1" name="" descr=""/>
          <p:cNvPicPr/>
          <p:nvPr/>
        </p:nvPicPr>
        <p:blipFill>
          <a:blip r:embed="rId6"/>
          <a:srcRect l="25194" t="11257" r="24400" b="10008"/>
          <a:stretch/>
        </p:blipFill>
        <p:spPr>
          <a:xfrm>
            <a:off x="5940000" y="3420720"/>
            <a:ext cx="1438560" cy="12582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40000" y="330840"/>
            <a:ext cx="8479440" cy="568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br>
              <a:rPr sz="3000"/>
            </a:br>
            <a:br>
              <a:rPr sz="30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936000" y="3060000"/>
            <a:ext cx="8005320" cy="2021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4" name=""/>
          <p:cNvSpPr/>
          <p:nvPr/>
        </p:nvSpPr>
        <p:spPr>
          <a:xfrm>
            <a:off x="936000" y="2700000"/>
            <a:ext cx="34765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Данные на стороне PostgreSQL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"/>
          <p:cNvSpPr/>
          <p:nvPr/>
        </p:nvSpPr>
        <p:spPr>
          <a:xfrm>
            <a:off x="923760" y="920520"/>
            <a:ext cx="347652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Стартуем сервер с PostGraphile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2"/>
          <a:stretch/>
        </p:blipFill>
        <p:spPr>
          <a:xfrm>
            <a:off x="1008000" y="1266120"/>
            <a:ext cx="5651280" cy="1253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"/>
          <p:cNvSpPr/>
          <p:nvPr/>
        </p:nvSpPr>
        <p:spPr>
          <a:xfrm>
            <a:off x="927360" y="58320"/>
            <a:ext cx="3513960" cy="360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PostGraphile web интерфейс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059120" y="360000"/>
            <a:ext cx="7760160" cy="467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80000" y="124200"/>
            <a:ext cx="8820720" cy="4735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</TotalTime>
  <Application>PPT_PPTX_Editor/25.2.1.2.0$Windows_X86_64 LibreOffice_project/58af810e8b829847e901ba487452a406fab3370b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2025-08-28T20:20:12Z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